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6" r:id="rId1"/>
  </p:sldMasterIdLst>
  <p:notesMasterIdLst>
    <p:notesMasterId r:id="rId4"/>
  </p:notesMasterIdLst>
  <p:handoutMasterIdLst>
    <p:handoutMasterId r:id="rId5"/>
  </p:handoutMasterIdLst>
  <p:sldIdLst>
    <p:sldId id="519" r:id="rId2"/>
    <p:sldId id="520" r:id="rId3"/>
  </p:sldIdLst>
  <p:sldSz cx="9144000" cy="6858000" type="screen4x3"/>
  <p:notesSz cx="6805613" cy="9939338"/>
  <p:custShowLst>
    <p:custShow name="NCNP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800" kern="1200">
        <a:solidFill>
          <a:srgbClr val="D27C5E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800" kern="1200">
        <a:solidFill>
          <a:srgbClr val="D27C5E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800" kern="1200">
        <a:solidFill>
          <a:srgbClr val="D27C5E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800" kern="1200">
        <a:solidFill>
          <a:srgbClr val="D27C5E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800" kern="1200">
        <a:solidFill>
          <a:srgbClr val="D27C5E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umimoji="1" sz="2800" kern="1200">
        <a:solidFill>
          <a:srgbClr val="D27C5E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umimoji="1" sz="2800" kern="1200">
        <a:solidFill>
          <a:srgbClr val="D27C5E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umimoji="1" sz="2800" kern="1200">
        <a:solidFill>
          <a:srgbClr val="D27C5E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umimoji="1" sz="2800" kern="1200">
        <a:solidFill>
          <a:srgbClr val="D27C5E"/>
        </a:solidFill>
        <a:latin typeface="Times New Roman" pitchFamily="18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90D4"/>
    <a:srgbClr val="00CCFF"/>
    <a:srgbClr val="FFFF99"/>
    <a:srgbClr val="FFCCCC"/>
    <a:srgbClr val="008000"/>
    <a:srgbClr val="009900"/>
    <a:srgbClr val="80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29" autoAdjust="0"/>
    <p:restoredTop sz="91500" autoAdjust="0"/>
  </p:normalViewPr>
  <p:slideViewPr>
    <p:cSldViewPr>
      <p:cViewPr>
        <p:scale>
          <a:sx n="66" d="100"/>
          <a:sy n="66" d="100"/>
        </p:scale>
        <p:origin x="-2376" y="-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214" y="-114"/>
      </p:cViewPr>
      <p:guideLst>
        <p:guide orient="horz" pos="3130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83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83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defRPr>
            </a:lvl1pPr>
          </a:lstStyle>
          <a:p>
            <a:pPr>
              <a:defRPr/>
            </a:pPr>
            <a:fld id="{43731B7E-6FBC-44B2-A5FA-9800FA306A2E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0059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8875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5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43537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285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85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defRPr>
            </a:lvl1pPr>
          </a:lstStyle>
          <a:p>
            <a:pPr>
              <a:defRPr/>
            </a:pPr>
            <a:fld id="{D1A6C6A4-39C0-4CDC-9A0E-7FF3E27EAA0D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361477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明朝" charset="-128"/>
        <a:ea typeface="ＭＳ Ｐ明朝" charset="-128"/>
        <a:cs typeface="ＭＳ Ｐ明朝" pitchFamily="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明朝" charset="-128"/>
        <a:ea typeface="ＭＳ Ｐ明朝" charset="-128"/>
        <a:cs typeface="ＭＳ Ｐ明朝" pitchFamily="112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明朝" charset="-128"/>
        <a:ea typeface="ＭＳ Ｐ明朝" charset="-128"/>
        <a:cs typeface="ＭＳ Ｐ明朝" pitchFamily="112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明朝" charset="-128"/>
        <a:ea typeface="ＭＳ Ｐ明朝" charset="-128"/>
        <a:cs typeface="ＭＳ Ｐ明朝" pitchFamily="112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明朝" charset="-128"/>
        <a:ea typeface="ＭＳ Ｐ明朝" charset="-128"/>
        <a:cs typeface="ＭＳ Ｐ明朝" pitchFamily="112" charset="-128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4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latin typeface="ＭＳ Ｐ明朝"/>
              <a:ea typeface="ＭＳ Ｐ明朝"/>
              <a:cs typeface="ＭＳ Ｐ明朝"/>
            </a:endParaRPr>
          </a:p>
        </p:txBody>
      </p:sp>
      <p:sp>
        <p:nvSpPr>
          <p:cNvPr id="54275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27ECA9-E941-4737-BEFA-DCB231EC6FE8}" type="slidenum">
              <a:rPr lang="ja-JP" altLang="en-US" smtClean="0">
                <a:latin typeface="ＭＳ Ｐ明朝"/>
                <a:ea typeface="ＭＳ Ｐ明朝"/>
                <a:cs typeface="ＭＳ Ｐ明朝"/>
              </a:rPr>
              <a:pPr/>
              <a:t>1</a:t>
            </a:fld>
            <a:endParaRPr lang="en-US" altLang="ja-JP" smtClean="0">
              <a:latin typeface="ＭＳ Ｐ明朝"/>
              <a:ea typeface="ＭＳ Ｐ明朝"/>
              <a:cs typeface="ＭＳ Ｐ明朝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1D81B-8D1D-43D6-BB0E-801023CCF29E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B57C9C2E-6E5B-4CF0-ACB6-3778446C7C40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253CA71B-7A22-40DA-955E-EEDA0DD63DF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DD28B7E1-842A-4A5C-A382-2D81FD732CE7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D8AC88C9-BBCB-4BB1-B50E-4BE0B40C61C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0CE92386-11A5-4982-94AF-41DABE426E35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32AB00FF-B262-4CF2-AE5D-FAC4A1605D2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9DADEEB2-2511-4A13-8B27-7F111A543581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A2C0FCC6-0A88-4DD2-83CA-98DFF03CE37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FE69E157-4619-4AE7-9695-A0E820ABBBF7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0B4DBD9D-F040-48D5-9005-EE468079EBD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D4A24AC1-2C77-435E-9AC4-1020746F08AA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D4405528-8CCC-40A2-8A2E-B434FD0464E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776ECA14-2F26-42BD-9DD3-24E35611C09B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58406DB2-EA64-4F64-93DE-130F3FCB0DB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26AB5E36-052B-444D-A7BA-F1C972B63C09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E95E8899-B0AC-427C-8B5A-E8DF1CBA58A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90FA1245-5BA1-4A89-9407-BDC9FFEE5A5B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E34145C9-D3C0-45C1-86DF-B54CAFF7198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7A5509CA-5F34-48D2-86E6-234C3BE96508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115C10F8-5909-4663-B363-FB20BDFC4E3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0C8A5C43-D121-419A-91BF-AD932C0BE65B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59A3EFFE-A357-4E00-BDF2-B0E3A203244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4339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4ECFA876-8B60-47E7-BC3F-0F0EE80DB4F3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9AEC4D99-9A7C-44AB-A696-D69D01A69B4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1" r:id="rId1"/>
    <p:sldLayoutId id="2147484352" r:id="rId2"/>
    <p:sldLayoutId id="2147484353" r:id="rId3"/>
    <p:sldLayoutId id="2147484354" r:id="rId4"/>
    <p:sldLayoutId id="2147484355" r:id="rId5"/>
    <p:sldLayoutId id="2147484356" r:id="rId6"/>
    <p:sldLayoutId id="2147484357" r:id="rId7"/>
    <p:sldLayoutId id="2147484358" r:id="rId8"/>
    <p:sldLayoutId id="2147484359" r:id="rId9"/>
    <p:sldLayoutId id="2147484360" r:id="rId10"/>
    <p:sldLayoutId id="21474843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 l="13029" t="38037" r="9891" b="25153"/>
          <a:stretch>
            <a:fillRect/>
          </a:stretch>
        </p:blipFill>
        <p:spPr bwMode="auto">
          <a:xfrm>
            <a:off x="6957170" y="2779152"/>
            <a:ext cx="2097073" cy="514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正方形/長方形 6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gradFill>
            <a:gsLst>
              <a:gs pos="0">
                <a:srgbClr val="009999"/>
              </a:gs>
              <a:gs pos="80000">
                <a:srgbClr val="00FF99"/>
              </a:gs>
              <a:gs pos="100000">
                <a:srgbClr val="66FFCC"/>
              </a:gs>
            </a:gsLst>
          </a:gra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4400" dirty="0">
              <a:solidFill>
                <a:prstClr val="white"/>
              </a:solidFill>
            </a:endParaRPr>
          </a:p>
        </p:txBody>
      </p:sp>
      <p:pic>
        <p:nvPicPr>
          <p:cNvPr id="53253" name="Picture 3" descr="C:\Users\userTN19CP0115003\AppData\Local\Microsoft\Windows\Temporary Internet Files\Content.IE5\NQDYZ8Y2\MP900446758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3663"/>
            <a:ext cx="4437063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Text Box 20"/>
          <p:cNvSpPr txBox="1">
            <a:spLocks noChangeArrowheads="1"/>
          </p:cNvSpPr>
          <p:nvPr/>
        </p:nvSpPr>
        <p:spPr bwMode="auto">
          <a:xfrm>
            <a:off x="6867525" y="6611938"/>
            <a:ext cx="22764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>
                <a:solidFill>
                  <a:srgbClr val="FFFFFF"/>
                </a:solidFill>
              </a:rPr>
              <a:t>©SEEMS inc 2011. All Rights Reserved</a:t>
            </a:r>
          </a:p>
        </p:txBody>
      </p:sp>
      <p:sp>
        <p:nvSpPr>
          <p:cNvPr id="53255" name="テキスト ボックス 1"/>
          <p:cNvSpPr txBox="1">
            <a:spLocks noChangeArrowheads="1"/>
          </p:cNvSpPr>
          <p:nvPr/>
        </p:nvSpPr>
        <p:spPr bwMode="auto">
          <a:xfrm>
            <a:off x="971550" y="4078288"/>
            <a:ext cx="4602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</a:rPr>
              <a:t>干细胞再生治疗</a:t>
            </a:r>
            <a:r>
              <a:rPr lang="ja-JP" altLang="en-US" sz="3600">
                <a:solidFill>
                  <a:schemeClr val="bg1"/>
                </a:solidFill>
              </a:rPr>
              <a:t>　</a:t>
            </a:r>
            <a:r>
              <a:rPr lang="zh-CN" altLang="en-US" sz="3600">
                <a:solidFill>
                  <a:schemeClr val="bg1"/>
                </a:solidFill>
              </a:rPr>
              <a:t>症例</a:t>
            </a:r>
            <a:endParaRPr lang="ja-JP" altLang="en-US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-9525" y="88900"/>
            <a:ext cx="580548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dirty="0" smtClean="0">
                <a:solidFill>
                  <a:schemeClr val="bg1"/>
                </a:solidFill>
              </a:rPr>
              <a:t>椎间盘突出 </a:t>
            </a:r>
            <a:r>
              <a:rPr kumimoji="0" lang="ja-JP" altLang="en-US" dirty="0">
                <a:solidFill>
                  <a:schemeClr val="bg1"/>
                </a:solidFill>
              </a:rPr>
              <a:t>　</a:t>
            </a:r>
            <a:r>
              <a:rPr lang="en-US" altLang="ja-JP" dirty="0">
                <a:solidFill>
                  <a:schemeClr val="bg1"/>
                </a:solidFill>
              </a:rPr>
              <a:t>(12</a:t>
            </a:r>
            <a:r>
              <a:rPr lang="ja-JP" altLang="en-US" dirty="0">
                <a:solidFill>
                  <a:schemeClr val="bg1"/>
                </a:solidFill>
              </a:rPr>
              <a:t>歳</a:t>
            </a:r>
            <a:r>
              <a:rPr lang="en-US" altLang="ja-JP" dirty="0" smtClean="0">
                <a:solidFill>
                  <a:schemeClr val="bg1"/>
                </a:solidFill>
              </a:rPr>
              <a:t>/</a:t>
            </a:r>
            <a:r>
              <a:rPr lang="ja-JP" altLang="en-US" dirty="0" smtClean="0"/>
              <a:t>微型达克斯</a:t>
            </a:r>
            <a:r>
              <a:rPr lang="zh-CN" altLang="en-US" dirty="0" smtClean="0"/>
              <a:t>犬</a:t>
            </a:r>
            <a:r>
              <a:rPr lang="en-US" altLang="ja-JP" dirty="0" smtClean="0">
                <a:solidFill>
                  <a:schemeClr val="bg1"/>
                </a:solidFill>
              </a:rPr>
              <a:t>)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4427538" y="128588"/>
            <a:ext cx="1266825" cy="28733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/>
              <a:t>动物</a:t>
            </a:r>
            <a:endParaRPr lang="ja-JP" altLang="en-US" dirty="0"/>
          </a:p>
        </p:txBody>
      </p:sp>
      <p:pic>
        <p:nvPicPr>
          <p:cNvPr id="7" name="椎間板ヘルニア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ブックマーク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008" y="616670"/>
            <a:ext cx="7954432" cy="596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7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10908</TotalTime>
  <Words>14</Words>
  <Application>Microsoft Office PowerPoint</Application>
  <PresentationFormat>画面に合わせる (4:3)</PresentationFormat>
  <Paragraphs>6</Paragraphs>
  <Slides>2</Slides>
  <Notes>2</Notes>
  <HiddenSlides>0</HiddenSlides>
  <MMClips>1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  <vt:variant>
        <vt:lpstr>目的別スライド ショー</vt:lpstr>
      </vt:variant>
      <vt:variant>
        <vt:i4>1</vt:i4>
      </vt:variant>
    </vt:vector>
  </HeadingPairs>
  <TitlesOfParts>
    <vt:vector size="4" baseType="lpstr">
      <vt:lpstr>1_Office ​​テーマ</vt:lpstr>
      <vt:lpstr>PowerPoint プレゼンテーション</vt:lpstr>
      <vt:lpstr>PowerPoint プレゼンテーション</vt:lpstr>
      <vt:lpstr>NCNP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第１０期　新事業計画</dc:title>
  <dc:creator>OKI</dc:creator>
  <cp:lastModifiedBy>sakai</cp:lastModifiedBy>
  <cp:revision>625</cp:revision>
  <cp:lastPrinted>2011-12-01T02:04:04Z</cp:lastPrinted>
  <dcterms:created xsi:type="dcterms:W3CDTF">2009-11-18T00:59:38Z</dcterms:created>
  <dcterms:modified xsi:type="dcterms:W3CDTF">2013-06-05T03:41:40Z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TC011408271041</vt:lpwstr>
  </property>
</Properties>
</file>